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83" r:id="rId3"/>
    <p:sldId id="586" r:id="rId4"/>
    <p:sldId id="584" r:id="rId5"/>
    <p:sldId id="585" r:id="rId6"/>
    <p:sldId id="587" r:id="rId7"/>
    <p:sldId id="588" r:id="rId8"/>
    <p:sldId id="589" r:id="rId9"/>
    <p:sldId id="59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80" d="100"/>
          <a:sy n="80" d="100"/>
        </p:scale>
        <p:origin x="38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Welkom Havo/vwo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normAutofit/>
          </a:bodyPr>
          <a:lstStyle/>
          <a:p>
            <a:r>
              <a:rPr lang="nl-NL" sz="2500" dirty="0" smtClean="0"/>
              <a:t>4.2B hoe start je een bedrijf?</a:t>
            </a:r>
          </a:p>
          <a:p>
            <a:r>
              <a:rPr lang="nl-NL" sz="2500" dirty="0" smtClean="0"/>
              <a:t>4.2C strategie</a:t>
            </a:r>
          </a:p>
          <a:p>
            <a:r>
              <a:rPr lang="nl-NL" sz="2500" dirty="0" smtClean="0"/>
              <a:t>4.2D	ondernemingsplan.</a:t>
            </a:r>
          </a:p>
          <a:p>
            <a:endParaRPr lang="nl-NL" sz="2500" dirty="0"/>
          </a:p>
          <a:p>
            <a:r>
              <a:rPr lang="nl-NL" sz="2500" dirty="0" smtClean="0"/>
              <a:t>3 paragrafen, 15 minuten voor het lezen/maken/nakijken per paragraaf.</a:t>
            </a:r>
          </a:p>
          <a:p>
            <a:r>
              <a:rPr lang="nl-NL" sz="2500" dirty="0" smtClean="0"/>
              <a:t>Als we het afkrijgen deze les is er geen huiswerk.</a:t>
            </a:r>
          </a:p>
        </p:txBody>
      </p:sp>
    </p:spTree>
    <p:extLst>
      <p:ext uri="{BB962C8B-B14F-4D97-AF65-F5344CB8AC3E}">
        <p14:creationId xmlns:p14="http://schemas.microsoft.com/office/powerpoint/2010/main" val="1823675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20316"/>
            <a:ext cx="9432757" cy="1810084"/>
          </a:xfrm>
        </p:spPr>
        <p:txBody>
          <a:bodyPr/>
          <a:lstStyle/>
          <a:p>
            <a:r>
              <a:rPr lang="nl-NL" dirty="0" smtClean="0"/>
              <a:t>Lees en maak </a:t>
            </a:r>
            <a:r>
              <a:rPr lang="nl-NL" dirty="0" smtClean="0"/>
              <a:t>de paragraaf </a:t>
            </a:r>
            <a:r>
              <a:rPr lang="nl-NL" dirty="0" smtClean="0"/>
              <a:t>Hoe start je een bedrijf?</a:t>
            </a:r>
            <a:endParaRPr lang="nl-NL" dirty="0"/>
          </a:p>
        </p:txBody>
      </p:sp>
      <p:sp>
        <p:nvSpPr>
          <p:cNvPr id="3" name="Tijdelijke aanduiding voor inhoud 2"/>
          <p:cNvSpPr>
            <a:spLocks noGrp="1"/>
          </p:cNvSpPr>
          <p:nvPr>
            <p:ph idx="1"/>
          </p:nvPr>
        </p:nvSpPr>
        <p:spPr>
          <a:xfrm>
            <a:off x="218933" y="1315340"/>
            <a:ext cx="7340958" cy="5443435"/>
          </a:xfrm>
        </p:spPr>
        <p:txBody>
          <a:bodyPr>
            <a:normAutofit/>
          </a:bodyPr>
          <a:lstStyle/>
          <a:p>
            <a:pPr marL="0" indent="0">
              <a:buNone/>
            </a:pPr>
            <a:endParaRPr lang="nl-NL" sz="2500" dirty="0" smtClean="0"/>
          </a:p>
          <a:p>
            <a:pPr marL="0" indent="0">
              <a:buNone/>
            </a:pPr>
            <a:endParaRPr lang="nl-NL" sz="2500" dirty="0"/>
          </a:p>
          <a:p>
            <a:pPr marL="0" indent="0">
              <a:buNone/>
            </a:pPr>
            <a:r>
              <a:rPr lang="nl-NL" sz="2500" dirty="0" smtClean="0"/>
              <a:t>10 minuten de tijd voor het lezen en maken van hoe start je een bedrijf.</a:t>
            </a:r>
          </a:p>
          <a:p>
            <a:pPr marL="0" indent="0">
              <a:buNone/>
            </a:pPr>
            <a:r>
              <a:rPr lang="nl-NL" sz="2500" dirty="0" smtClean="0"/>
              <a:t>Baten = opbrengsten.</a:t>
            </a:r>
          </a:p>
          <a:p>
            <a:pPr marL="0" indent="0">
              <a:buNone/>
            </a:pPr>
            <a:r>
              <a:rPr lang="nl-NL" sz="2500" dirty="0" smtClean="0"/>
              <a:t>Je mag opgave 6 overslaan.</a:t>
            </a:r>
          </a:p>
          <a:p>
            <a:pPr marL="0" indent="0">
              <a:buNone/>
            </a:pPr>
            <a:r>
              <a:rPr lang="nl-NL" sz="2500" dirty="0" smtClean="0"/>
              <a:t>Je mag je mobiel gebruiken voor opgave 4, als ik zie dat je hem gebruikt voor iets anders leen ik hem tot half 6.</a:t>
            </a:r>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7559891" y="26930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7559890" y="26766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7559882" y="26683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7559882" y="27012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7559882" y="266837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0832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59000"/>
                                        <p:tgtEl>
                                          <p:spTgt spid="1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59000"/>
                                        <p:tgtEl>
                                          <p:spTgt spid="2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heel(1)">
                                      <p:cBhvr>
                                        <p:cTn id="75" dur="59000"/>
                                        <p:tgtEl>
                                          <p:spTgt spid="2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heel(1)">
                                      <p:cBhvr>
                                        <p:cTn id="79" dur="59000"/>
                                        <p:tgtEl>
                                          <p:spTgt spid="2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heel(1)">
                                      <p:cBhvr>
                                        <p:cTn id="8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2500" dirty="0" smtClean="0"/>
              <a:t>1.	een onderneming starten gebeurd in onzekerheid, als je niks probeert weet je ook zeker dat het je niks oplevert.</a:t>
            </a:r>
          </a:p>
          <a:p>
            <a:r>
              <a:rPr lang="nl-NL" sz="2500" dirty="0" smtClean="0"/>
              <a:t>2.	vaak meer financiën, vaak meer kennis, taken kan je verdelen.</a:t>
            </a:r>
          </a:p>
          <a:p>
            <a:r>
              <a:rPr lang="nl-NL" sz="2500" dirty="0" smtClean="0"/>
              <a:t>3. 	je moet eerst kosten maken, voordat je later opbrengsten krijgt. Als je die kosten al niet kan maken omdat je het geld niet hebt (gebrekkige financiering) dan zal je ook nooit die opbrengsten krijgen.</a:t>
            </a:r>
          </a:p>
          <a:p>
            <a:endParaRPr lang="nl-NL" sz="2500" dirty="0"/>
          </a:p>
        </p:txBody>
      </p:sp>
    </p:spTree>
    <p:extLst>
      <p:ext uri="{BB962C8B-B14F-4D97-AF65-F5344CB8AC3E}">
        <p14:creationId xmlns:p14="http://schemas.microsoft.com/office/powerpoint/2010/main" val="124474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20316"/>
            <a:ext cx="9432757" cy="1810084"/>
          </a:xfrm>
        </p:spPr>
        <p:txBody>
          <a:bodyPr/>
          <a:lstStyle/>
          <a:p>
            <a:r>
              <a:rPr lang="nl-NL" dirty="0" smtClean="0"/>
              <a:t>Lees en maak </a:t>
            </a:r>
            <a:r>
              <a:rPr lang="nl-NL" dirty="0" smtClean="0"/>
              <a:t>de paragraaf strategie.</a:t>
            </a:r>
            <a:endParaRPr lang="nl-NL" dirty="0"/>
          </a:p>
        </p:txBody>
      </p:sp>
      <p:sp>
        <p:nvSpPr>
          <p:cNvPr id="3" name="Tijdelijke aanduiding voor inhoud 2"/>
          <p:cNvSpPr>
            <a:spLocks noGrp="1"/>
          </p:cNvSpPr>
          <p:nvPr>
            <p:ph idx="1"/>
          </p:nvPr>
        </p:nvSpPr>
        <p:spPr>
          <a:xfrm>
            <a:off x="218933" y="1315340"/>
            <a:ext cx="7340958" cy="5443435"/>
          </a:xfrm>
        </p:spPr>
        <p:txBody>
          <a:bodyPr>
            <a:normAutofit/>
          </a:bodyPr>
          <a:lstStyle/>
          <a:p>
            <a:pPr marL="0" indent="0">
              <a:buNone/>
            </a:pPr>
            <a:endParaRPr lang="nl-NL" sz="2500" dirty="0" smtClean="0"/>
          </a:p>
          <a:p>
            <a:pPr marL="0" indent="0">
              <a:buNone/>
            </a:pPr>
            <a:endParaRPr lang="nl-NL" sz="2500" dirty="0"/>
          </a:p>
          <a:p>
            <a:pPr marL="0" indent="0">
              <a:buNone/>
            </a:pPr>
            <a:r>
              <a:rPr lang="nl-NL" sz="2500" dirty="0" smtClean="0"/>
              <a:t>10 minuten de tijd voor het lezen en maken van de strategie.</a:t>
            </a:r>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7559891" y="26930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7559890" y="26766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7559882" y="26683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7559882" y="27012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7559882" y="266837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9122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59000"/>
                                        <p:tgtEl>
                                          <p:spTgt spid="1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59000"/>
                                        <p:tgtEl>
                                          <p:spTgt spid="2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heel(1)">
                                      <p:cBhvr>
                                        <p:cTn id="75" dur="59000"/>
                                        <p:tgtEl>
                                          <p:spTgt spid="2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heel(1)">
                                      <p:cBhvr>
                                        <p:cTn id="79" dur="59000"/>
                                        <p:tgtEl>
                                          <p:spTgt spid="2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heel(1)">
                                      <p:cBhvr>
                                        <p:cTn id="8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04537" y="300789"/>
            <a:ext cx="9069465" cy="5740573"/>
          </a:xfrm>
        </p:spPr>
        <p:txBody>
          <a:bodyPr>
            <a:noAutofit/>
          </a:bodyPr>
          <a:lstStyle/>
          <a:p>
            <a:r>
              <a:rPr lang="nl-NL" sz="2500" dirty="0" smtClean="0"/>
              <a:t>1a: speelveld</a:t>
            </a:r>
          </a:p>
          <a:p>
            <a:r>
              <a:rPr lang="nl-NL" sz="2500" dirty="0" smtClean="0"/>
              <a:t>1b: uniekheid</a:t>
            </a:r>
          </a:p>
          <a:p>
            <a:r>
              <a:rPr lang="nl-NL" sz="2500" dirty="0" smtClean="0"/>
              <a:t>1c: doelstelling</a:t>
            </a:r>
          </a:p>
          <a:p>
            <a:r>
              <a:rPr lang="nl-NL" sz="2500" dirty="0" smtClean="0"/>
              <a:t>1d: speelveld</a:t>
            </a:r>
          </a:p>
          <a:p>
            <a:r>
              <a:rPr lang="nl-NL" sz="2500" dirty="0" smtClean="0"/>
              <a:t>1</a:t>
            </a:r>
            <a:r>
              <a:rPr lang="nl-NL" sz="2500" baseline="30000" dirty="0" smtClean="0"/>
              <a:t>e:</a:t>
            </a:r>
            <a:r>
              <a:rPr lang="nl-NL" sz="2500" dirty="0" smtClean="0"/>
              <a:t> doelstelling</a:t>
            </a:r>
          </a:p>
          <a:p>
            <a:r>
              <a:rPr lang="nl-NL" sz="2500" dirty="0" smtClean="0"/>
              <a:t>2A: je hebt dan een hele grote afzetmarkt, tenslotte iedereen is een potentiele klant.</a:t>
            </a:r>
          </a:p>
          <a:p>
            <a:r>
              <a:rPr lang="nl-NL" sz="2500" dirty="0" smtClean="0"/>
              <a:t>2B: als het product voor iedereen is, is het lastig reclame te maken aangezien je je dan eigenlijk op niemand richt. (RTL7 slogan = meer voor mannen, werkt waarschijnlijk beter dan meer voor iedereen.</a:t>
            </a:r>
          </a:p>
          <a:p>
            <a:r>
              <a:rPr lang="nl-NL" sz="2500" dirty="0" smtClean="0"/>
              <a:t>3A: een klant moet kiezen tussen ondernemingen, als een onderneming zich onderscheid kan dat een reden zijn voor de klant om daarvoor te kiezen.</a:t>
            </a:r>
          </a:p>
          <a:p>
            <a:endParaRPr lang="nl-NL" sz="2500" dirty="0" smtClean="0"/>
          </a:p>
        </p:txBody>
      </p:sp>
    </p:spTree>
    <p:extLst>
      <p:ext uri="{BB962C8B-B14F-4D97-AF65-F5344CB8AC3E}">
        <p14:creationId xmlns:p14="http://schemas.microsoft.com/office/powerpoint/2010/main" val="41962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541421" y="609601"/>
            <a:ext cx="8732581" cy="5431762"/>
          </a:xfrm>
        </p:spPr>
        <p:txBody>
          <a:bodyPr>
            <a:noAutofit/>
          </a:bodyPr>
          <a:lstStyle/>
          <a:p>
            <a:r>
              <a:rPr lang="nl-NL" sz="2500" dirty="0" smtClean="0"/>
              <a:t>4a: uniekheid, je probeert de indruk te weken dat alleen BMW rijden geweldig maakt, een dat slimme mensen een Skoda rijden (waarschijnlijk omdat Skoda goedkoop is en goede kwaliteit levert)</a:t>
            </a:r>
          </a:p>
          <a:p>
            <a:r>
              <a:rPr lang="nl-NL" sz="2500" dirty="0" smtClean="0"/>
              <a:t>4b: BMW is gericht op rijkere klanten, de focus ligt op de beleving van het rijden en niet op de prijs.</a:t>
            </a:r>
          </a:p>
          <a:p>
            <a:r>
              <a:rPr lang="nl-NL" sz="2500" dirty="0" smtClean="0"/>
              <a:t>Skoda is gericht op wat minder rijke klanten, de focus ligt op de goede prijs/kwaliteitverhouding.</a:t>
            </a:r>
          </a:p>
          <a:p>
            <a:r>
              <a:rPr lang="nl-NL" sz="2500" dirty="0" smtClean="0"/>
              <a:t>5a: doelstelling, ze willen weer groei.</a:t>
            </a:r>
          </a:p>
          <a:p>
            <a:r>
              <a:rPr lang="nl-NL" sz="2500" dirty="0" smtClean="0"/>
              <a:t>5b: ze zijn gestopt met groeien doordat de markt is veranderd, ze willen hier weer mee starten.</a:t>
            </a:r>
            <a:endParaRPr lang="nl-NL" sz="2500" dirty="0"/>
          </a:p>
        </p:txBody>
      </p:sp>
    </p:spTree>
    <p:extLst>
      <p:ext uri="{BB962C8B-B14F-4D97-AF65-F5344CB8AC3E}">
        <p14:creationId xmlns:p14="http://schemas.microsoft.com/office/powerpoint/2010/main" val="155488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20316"/>
            <a:ext cx="9432757" cy="1810084"/>
          </a:xfrm>
        </p:spPr>
        <p:txBody>
          <a:bodyPr/>
          <a:lstStyle/>
          <a:p>
            <a:r>
              <a:rPr lang="nl-NL" dirty="0" smtClean="0"/>
              <a:t>Lees en maak </a:t>
            </a:r>
            <a:r>
              <a:rPr lang="nl-NL" dirty="0" smtClean="0"/>
              <a:t>de paragraaf ondernemingsplan.</a:t>
            </a:r>
            <a:endParaRPr lang="nl-NL" dirty="0"/>
          </a:p>
        </p:txBody>
      </p:sp>
      <p:sp>
        <p:nvSpPr>
          <p:cNvPr id="3" name="Tijdelijke aanduiding voor inhoud 2"/>
          <p:cNvSpPr>
            <a:spLocks noGrp="1"/>
          </p:cNvSpPr>
          <p:nvPr>
            <p:ph idx="1"/>
          </p:nvPr>
        </p:nvSpPr>
        <p:spPr>
          <a:xfrm>
            <a:off x="218933" y="1315340"/>
            <a:ext cx="7340958" cy="5443435"/>
          </a:xfrm>
        </p:spPr>
        <p:txBody>
          <a:bodyPr>
            <a:normAutofit/>
          </a:bodyPr>
          <a:lstStyle/>
          <a:p>
            <a:pPr marL="0" indent="0">
              <a:buNone/>
            </a:pPr>
            <a:endParaRPr lang="nl-NL" sz="2500" dirty="0" smtClean="0"/>
          </a:p>
          <a:p>
            <a:pPr marL="0" indent="0">
              <a:buNone/>
            </a:pPr>
            <a:endParaRPr lang="nl-NL" sz="2500" dirty="0"/>
          </a:p>
          <a:p>
            <a:pPr marL="0" indent="0">
              <a:buNone/>
            </a:pPr>
            <a:r>
              <a:rPr lang="nl-NL" sz="2500" dirty="0" smtClean="0"/>
              <a:t>10 minuten de tijd voor het lezen en maken paragraaf D ondernemingsplan.</a:t>
            </a:r>
          </a:p>
          <a:p>
            <a:pPr marL="0" indent="0">
              <a:buNone/>
            </a:pPr>
            <a:r>
              <a:rPr lang="nl-NL" sz="2500" dirty="0" smtClean="0"/>
              <a:t>Opgave 4 mag je overslaan. </a:t>
            </a:r>
            <a:endParaRPr lang="nl-NL" sz="2500" dirty="0" smtClean="0"/>
          </a:p>
          <a:p>
            <a:pPr marL="0" indent="0">
              <a:buNone/>
            </a:pP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7559891" y="26930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7559890" y="26766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7559882" y="26683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7559882" y="27012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7559882" y="266837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8357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59000"/>
                                        <p:tgtEl>
                                          <p:spTgt spid="1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59000"/>
                                        <p:tgtEl>
                                          <p:spTgt spid="2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heel(1)">
                                      <p:cBhvr>
                                        <p:cTn id="75" dur="59000"/>
                                        <p:tgtEl>
                                          <p:spTgt spid="2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heel(1)">
                                      <p:cBhvr>
                                        <p:cTn id="79" dur="59000"/>
                                        <p:tgtEl>
                                          <p:spTgt spid="2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heel(1)">
                                      <p:cBhvr>
                                        <p:cTn id="8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68442" y="132347"/>
            <a:ext cx="9105560" cy="5909015"/>
          </a:xfrm>
        </p:spPr>
        <p:txBody>
          <a:bodyPr>
            <a:noAutofit/>
          </a:bodyPr>
          <a:lstStyle/>
          <a:p>
            <a:r>
              <a:rPr lang="nl-NL" sz="2500" dirty="0" smtClean="0"/>
              <a:t>1a: Geeft een beeld wat voor type ondernemer je bent (ondernemersprofiel) , hoe je je klanten wilt bereiken (marketingplan), hoe je geld bij elkaar krijgt (financieel plan) en hoe je onderneming qua leiding eruit gaat zien. (organisatieplan)</a:t>
            </a:r>
          </a:p>
          <a:p>
            <a:r>
              <a:rPr lang="nl-NL" sz="2500" dirty="0"/>
              <a:t>2</a:t>
            </a:r>
            <a:r>
              <a:rPr lang="nl-NL" sz="2500" dirty="0" smtClean="0"/>
              <a:t>: de bank kan aan de hand van je profiel inschatten of je onderneming succesvol wordt of niet.</a:t>
            </a:r>
          </a:p>
          <a:p>
            <a:r>
              <a:rPr lang="nl-NL" sz="2500" dirty="0" smtClean="0"/>
              <a:t>3a	marketing</a:t>
            </a:r>
          </a:p>
          <a:p>
            <a:r>
              <a:rPr lang="nl-NL" sz="2500" dirty="0" smtClean="0"/>
              <a:t>3b	marketing</a:t>
            </a:r>
          </a:p>
          <a:p>
            <a:r>
              <a:rPr lang="nl-NL" sz="2500" dirty="0" smtClean="0"/>
              <a:t>3c	ondernemersprofiel</a:t>
            </a:r>
          </a:p>
          <a:p>
            <a:r>
              <a:rPr lang="nl-NL" sz="2500" dirty="0" smtClean="0"/>
              <a:t>3d	financieel plan</a:t>
            </a:r>
          </a:p>
          <a:p>
            <a:r>
              <a:rPr lang="nl-NL" sz="2500" dirty="0" smtClean="0"/>
              <a:t>3</a:t>
            </a:r>
            <a:r>
              <a:rPr lang="nl-NL" sz="2500" baseline="30000" dirty="0" smtClean="0"/>
              <a:t>e</a:t>
            </a:r>
            <a:r>
              <a:rPr lang="nl-NL" sz="2500" dirty="0" smtClean="0"/>
              <a:t>	financieel</a:t>
            </a:r>
          </a:p>
          <a:p>
            <a:r>
              <a:rPr lang="nl-NL" sz="2500" dirty="0" smtClean="0"/>
              <a:t>3f	financieel</a:t>
            </a:r>
          </a:p>
          <a:p>
            <a:r>
              <a:rPr lang="nl-NL" sz="2500" dirty="0" smtClean="0"/>
              <a:t>3g	financieel</a:t>
            </a:r>
          </a:p>
          <a:p>
            <a:endParaRPr lang="nl-NL" sz="2500" dirty="0" smtClean="0"/>
          </a:p>
          <a:p>
            <a:endParaRPr lang="nl-NL" sz="2500" dirty="0"/>
          </a:p>
        </p:txBody>
      </p:sp>
    </p:spTree>
    <p:extLst>
      <p:ext uri="{BB962C8B-B14F-4D97-AF65-F5344CB8AC3E}">
        <p14:creationId xmlns:p14="http://schemas.microsoft.com/office/powerpoint/2010/main" val="18821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1531</TotalTime>
  <Words>459</Words>
  <Application>Microsoft Office PowerPoint</Application>
  <PresentationFormat>Breedbeeld</PresentationFormat>
  <Paragraphs>109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Trebuchet MS</vt:lpstr>
      <vt:lpstr>Wingdings 3</vt:lpstr>
      <vt:lpstr>Facet</vt:lpstr>
      <vt:lpstr>Welkom Havo/vwo 3.</vt:lpstr>
      <vt:lpstr>vandaag:</vt:lpstr>
      <vt:lpstr>Lees en maak de paragraaf Hoe start je een bedrijf?</vt:lpstr>
      <vt:lpstr>PowerPoint-presentatie</vt:lpstr>
      <vt:lpstr>Lees en maak de paragraaf strategie.</vt:lpstr>
      <vt:lpstr>PowerPoint-presentatie</vt:lpstr>
      <vt:lpstr>PowerPoint-presentatie</vt:lpstr>
      <vt:lpstr>Lees en maak de paragraaf ondernemingsplan.</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210</cp:revision>
  <dcterms:created xsi:type="dcterms:W3CDTF">2017-08-27T09:00:36Z</dcterms:created>
  <dcterms:modified xsi:type="dcterms:W3CDTF">2018-05-23T07:22:12Z</dcterms:modified>
</cp:coreProperties>
</file>